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FC3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120" y="-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0B0AD-F788-F14B-9208-65A6318C1AA1}" type="datetimeFigureOut">
              <a:rPr lang="en-US" smtClean="0"/>
              <a:t>9/8/13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3800F-4295-A84C-8987-6C8238AEA6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142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0B0AD-F788-F14B-9208-65A6318C1AA1}" type="datetimeFigureOut">
              <a:rPr lang="en-US" smtClean="0"/>
              <a:t>9/8/13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3800F-4295-A84C-8987-6C8238AEA6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012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0B0AD-F788-F14B-9208-65A6318C1AA1}" type="datetimeFigureOut">
              <a:rPr lang="en-US" smtClean="0"/>
              <a:t>9/8/13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3800F-4295-A84C-8987-6C8238AEA6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262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0B0AD-F788-F14B-9208-65A6318C1AA1}" type="datetimeFigureOut">
              <a:rPr lang="en-US" smtClean="0"/>
              <a:t>9/8/13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3800F-4295-A84C-8987-6C8238AEA6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868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0B0AD-F788-F14B-9208-65A6318C1AA1}" type="datetimeFigureOut">
              <a:rPr lang="en-US" smtClean="0"/>
              <a:t>9/8/13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3800F-4295-A84C-8987-6C8238AEA6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095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0B0AD-F788-F14B-9208-65A6318C1AA1}" type="datetimeFigureOut">
              <a:rPr lang="en-US" smtClean="0"/>
              <a:t>9/8/13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3800F-4295-A84C-8987-6C8238AEA6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839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0B0AD-F788-F14B-9208-65A6318C1AA1}" type="datetimeFigureOut">
              <a:rPr lang="en-US" smtClean="0"/>
              <a:t>9/8/13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3800F-4295-A84C-8987-6C8238AEA6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955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0B0AD-F788-F14B-9208-65A6318C1AA1}" type="datetimeFigureOut">
              <a:rPr lang="en-US" smtClean="0"/>
              <a:t>9/8/13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3800F-4295-A84C-8987-6C8238AEA6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135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0B0AD-F788-F14B-9208-65A6318C1AA1}" type="datetimeFigureOut">
              <a:rPr lang="en-US" smtClean="0"/>
              <a:t>9/8/13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3800F-4295-A84C-8987-6C8238AEA6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44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0B0AD-F788-F14B-9208-65A6318C1AA1}" type="datetimeFigureOut">
              <a:rPr lang="en-US" smtClean="0"/>
              <a:t>9/8/13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3800F-4295-A84C-8987-6C8238AEA6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822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0B0AD-F788-F14B-9208-65A6318C1AA1}" type="datetimeFigureOut">
              <a:rPr lang="en-US" smtClean="0"/>
              <a:t>9/8/13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3800F-4295-A84C-8987-6C8238AEA6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B0B0AD-F788-F14B-9208-65A6318C1AA1}" type="datetimeFigureOut">
              <a:rPr lang="en-US" smtClean="0"/>
              <a:t>9/8/13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83800F-4295-A84C-8987-6C8238AEA6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8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9823" y="183957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6FC33E"/>
                </a:solidFill>
                <a:latin typeface="Bernard MT Condensed"/>
                <a:cs typeface="Bernard MT Condensed"/>
              </a:rPr>
              <a:t>Italian Holiday Food Traditions</a:t>
            </a:r>
            <a:endParaRPr lang="en-US" dirty="0">
              <a:solidFill>
                <a:srgbClr val="6FC33E"/>
              </a:solidFill>
              <a:latin typeface="Bernard MT Condensed"/>
              <a:cs typeface="Bernard MT Condensed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4680" y="1359780"/>
            <a:ext cx="3002707" cy="199816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074" y="1653982"/>
            <a:ext cx="2451100" cy="33147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9823" y="5168432"/>
            <a:ext cx="20638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Christmas Eve Feast of 7 Fishes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3435798" y="3377200"/>
            <a:ext cx="31439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Panettone</a:t>
            </a:r>
            <a:r>
              <a:rPr lang="en-US" sz="2000" dirty="0" smtClean="0"/>
              <a:t> (Easter bread)</a:t>
            </a:r>
            <a:endParaRPr lang="en-US" sz="20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94680" y="4022730"/>
            <a:ext cx="3049449" cy="191802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074779" y="5980450"/>
            <a:ext cx="2222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Antipasti</a:t>
            </a:r>
            <a:endParaRPr lang="en-US" sz="20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79792" y="1653982"/>
            <a:ext cx="2368748" cy="268574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109714" y="4374520"/>
            <a:ext cx="19580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Ricotta pie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160075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18</Words>
  <Application>Microsoft Macintosh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Italian Holiday Food Traditions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Italian Holiday Food Traditions</dc:title>
  <dc:creator>Abby Miller</dc:creator>
  <cp:lastModifiedBy>Joseph Erik Miller</cp:lastModifiedBy>
  <cp:revision>5</cp:revision>
  <dcterms:created xsi:type="dcterms:W3CDTF">2013-09-06T18:14:31Z</dcterms:created>
  <dcterms:modified xsi:type="dcterms:W3CDTF">2013-09-09T01:08:35Z</dcterms:modified>
</cp:coreProperties>
</file>